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6" r:id="rId4"/>
    <p:sldId id="269" r:id="rId5"/>
    <p:sldId id="259" r:id="rId6"/>
    <p:sldId id="264" r:id="rId7"/>
    <p:sldId id="260" r:id="rId8"/>
    <p:sldId id="268" r:id="rId9"/>
    <p:sldId id="261" r:id="rId10"/>
    <p:sldId id="263" r:id="rId11"/>
    <p:sldId id="265" r:id="rId12"/>
    <p:sldId id="267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2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9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2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0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2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49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9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37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9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31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DEA46-48AF-4157-ABC1-3B7033F2E7F1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4E197-0735-49C8-B815-A7B892A704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0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2E6F7F-BD97-0F7C-457B-A0E981BFDB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90852"/>
              </p:ext>
            </p:extLst>
          </p:nvPr>
        </p:nvGraphicFramePr>
        <p:xfrm>
          <a:off x="76200" y="2209800"/>
          <a:ext cx="8915401" cy="1756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9922">
                  <a:extLst>
                    <a:ext uri="{9D8B030D-6E8A-4147-A177-3AD203B41FA5}">
                      <a16:colId xmlns:a16="http://schemas.microsoft.com/office/drawing/2014/main" val="99720716"/>
                    </a:ext>
                  </a:extLst>
                </a:gridCol>
                <a:gridCol w="900278">
                  <a:extLst>
                    <a:ext uri="{9D8B030D-6E8A-4147-A177-3AD203B41FA5}">
                      <a16:colId xmlns:a16="http://schemas.microsoft.com/office/drawing/2014/main" val="52544466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74372497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04588995"/>
                    </a:ext>
                  </a:extLst>
                </a:gridCol>
                <a:gridCol w="754057">
                  <a:extLst>
                    <a:ext uri="{9D8B030D-6E8A-4147-A177-3AD203B41FA5}">
                      <a16:colId xmlns:a16="http://schemas.microsoft.com/office/drawing/2014/main" val="2717572599"/>
                    </a:ext>
                  </a:extLst>
                </a:gridCol>
                <a:gridCol w="1835861">
                  <a:extLst>
                    <a:ext uri="{9D8B030D-6E8A-4147-A177-3AD203B41FA5}">
                      <a16:colId xmlns:a16="http://schemas.microsoft.com/office/drawing/2014/main" val="85804724"/>
                    </a:ext>
                  </a:extLst>
                </a:gridCol>
                <a:gridCol w="401595">
                  <a:extLst>
                    <a:ext uri="{9D8B030D-6E8A-4147-A177-3AD203B41FA5}">
                      <a16:colId xmlns:a16="http://schemas.microsoft.com/office/drawing/2014/main" val="3923159730"/>
                    </a:ext>
                  </a:extLst>
                </a:gridCol>
                <a:gridCol w="401595">
                  <a:extLst>
                    <a:ext uri="{9D8B030D-6E8A-4147-A177-3AD203B41FA5}">
                      <a16:colId xmlns:a16="http://schemas.microsoft.com/office/drawing/2014/main" val="438442474"/>
                    </a:ext>
                  </a:extLst>
                </a:gridCol>
                <a:gridCol w="416892">
                  <a:extLst>
                    <a:ext uri="{9D8B030D-6E8A-4147-A177-3AD203B41FA5}">
                      <a16:colId xmlns:a16="http://schemas.microsoft.com/office/drawing/2014/main" val="76998536"/>
                    </a:ext>
                  </a:extLst>
                </a:gridCol>
                <a:gridCol w="1981201">
                  <a:extLst>
                    <a:ext uri="{9D8B030D-6E8A-4147-A177-3AD203B41FA5}">
                      <a16:colId xmlns:a16="http://schemas.microsoft.com/office/drawing/2014/main" val="1352726960"/>
                    </a:ext>
                  </a:extLst>
                </a:gridCol>
              </a:tblGrid>
              <a:tr h="233917"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Item Number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Brand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T1 Pattern Name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Size 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Color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010" u="none" strike="noStrike" baseline="0">
                          <a:effectLst/>
                        </a:rPr>
                        <a:t>Individual Product Pack L x W x H(in)</a:t>
                      </a:r>
                      <a:endParaRPr lang="en-US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L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W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H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1010" u="none" strike="noStrike" baseline="0" dirty="0">
                          <a:effectLst/>
                        </a:rPr>
                        <a:t>Individual Product Pack Gross Weight(</a:t>
                      </a:r>
                      <a:r>
                        <a:rPr lang="en-US" sz="1010" u="none" strike="noStrike" baseline="0" dirty="0" err="1">
                          <a:effectLst/>
                        </a:rPr>
                        <a:t>lb</a:t>
                      </a:r>
                      <a:r>
                        <a:rPr lang="en-US" sz="1010" u="none" strike="noStrike" baseline="0" dirty="0">
                          <a:effectLst/>
                        </a:rPr>
                        <a:t>)</a:t>
                      </a:r>
                      <a:endParaRPr lang="en-US" sz="101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extLst>
                  <a:ext uri="{0D108BD9-81ED-4DB2-BD59-A6C34878D82A}">
                    <a16:rowId xmlns:a16="http://schemas.microsoft.com/office/drawing/2014/main" val="947011793"/>
                  </a:ext>
                </a:extLst>
              </a:tr>
              <a:tr h="243664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Reference: 18" x 14" x 8" 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23144"/>
                  </a:ext>
                </a:extLst>
              </a:tr>
              <a:tr h="399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 dirty="0">
                          <a:effectLst/>
                        </a:rPr>
                        <a:t>MPS72-384</a:t>
                      </a:r>
                      <a:endParaRPr lang="en-IN" sz="101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 Madison Park </a:t>
                      </a:r>
                      <a:br>
                        <a:rPr lang="en-IN" sz="1010" u="none" strike="noStrike" baseline="0">
                          <a:effectLst/>
                        </a:rPr>
                      </a:br>
                      <a:r>
                        <a:rPr lang="en-IN" sz="1010" u="none" strike="noStrike" baseline="0">
                          <a:effectLst/>
                        </a:rPr>
                        <a:t>Signature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Marshmallow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pl-PL" sz="1010" u="none" strike="noStrike" baseline="0">
                          <a:effectLst/>
                        </a:rPr>
                        <a:t>20"W x 30"L</a:t>
                      </a:r>
                      <a:endParaRPr lang="pl-PL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Natural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 x 15.5 x 2 "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15.5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 dirty="0">
                          <a:effectLst/>
                        </a:rPr>
                        <a:t>2.2308</a:t>
                      </a:r>
                      <a:endParaRPr lang="en-IN" sz="101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extLst>
                  <a:ext uri="{0D108BD9-81ED-4DB2-BD59-A6C34878D82A}">
                    <a16:rowId xmlns:a16="http://schemas.microsoft.com/office/drawing/2014/main" val="174946580"/>
                  </a:ext>
                </a:extLst>
              </a:tr>
              <a:tr h="399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MPS72-170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 Madison Park </a:t>
                      </a:r>
                      <a:br>
                        <a:rPr lang="en-IN" sz="1010" u="none" strike="noStrike" baseline="0">
                          <a:effectLst/>
                        </a:rPr>
                      </a:br>
                      <a:r>
                        <a:rPr lang="en-IN" sz="1010" u="none" strike="noStrike" baseline="0">
                          <a:effectLst/>
                        </a:rPr>
                        <a:t>Signature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Marshmallow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pl-PL" sz="1010" u="none" strike="noStrike" baseline="0">
                          <a:effectLst/>
                        </a:rPr>
                        <a:t>20"W x 30"L</a:t>
                      </a:r>
                      <a:endParaRPr lang="pl-PL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Silver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 x 15.5 x 2 "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15.5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 dirty="0">
                          <a:effectLst/>
                        </a:rPr>
                        <a:t>2.1956</a:t>
                      </a:r>
                      <a:endParaRPr lang="en-IN" sz="101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extLst>
                  <a:ext uri="{0D108BD9-81ED-4DB2-BD59-A6C34878D82A}">
                    <a16:rowId xmlns:a16="http://schemas.microsoft.com/office/drawing/2014/main" val="1902137612"/>
                  </a:ext>
                </a:extLst>
              </a:tr>
              <a:tr h="399607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MPS72-162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 Madison Park </a:t>
                      </a:r>
                      <a:br>
                        <a:rPr lang="en-IN" sz="1010" u="none" strike="noStrike" baseline="0">
                          <a:effectLst/>
                        </a:rPr>
                      </a:br>
                      <a:r>
                        <a:rPr lang="en-IN" sz="1010" u="none" strike="noStrike" baseline="0">
                          <a:effectLst/>
                        </a:rPr>
                        <a:t>Signature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Marshmallow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pl-PL" sz="1010" u="none" strike="noStrike" baseline="0">
                          <a:effectLst/>
                        </a:rPr>
                        <a:t>20"W x 30"L</a:t>
                      </a:r>
                      <a:endParaRPr lang="pl-PL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White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 x 15.5 x 2 "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20.5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15.5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>
                          <a:effectLst/>
                        </a:rPr>
                        <a:t>2</a:t>
                      </a:r>
                      <a:endParaRPr lang="en-IN" sz="1010" b="0" i="0" u="none" strike="noStrike" baseline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IN" sz="1010" u="none" strike="noStrike" baseline="0" dirty="0">
                          <a:effectLst/>
                        </a:rPr>
                        <a:t>2.1648</a:t>
                      </a:r>
                      <a:endParaRPr lang="en-IN" sz="101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5" marR="6355" marT="6355" marB="0" anchor="ctr"/>
                </a:tc>
                <a:extLst>
                  <a:ext uri="{0D108BD9-81ED-4DB2-BD59-A6C34878D82A}">
                    <a16:rowId xmlns:a16="http://schemas.microsoft.com/office/drawing/2014/main" val="1245109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288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7162" y="228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Size – 20”x30”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EB3103-DE15-4FA8-67C2-76C30BFB3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r="23333"/>
          <a:stretch>
            <a:fillRect/>
          </a:stretch>
        </p:blipFill>
        <p:spPr>
          <a:xfrm>
            <a:off x="1066800" y="1372391"/>
            <a:ext cx="6248400" cy="41132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7621B0-F739-206B-BA7C-FF1752DA9C91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Length – 20.5”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D6B16-D169-CA52-01EA-DB8CD122C8DB}"/>
              </a:ext>
            </a:extLst>
          </p:cNvPr>
          <p:cNvSpPr txBox="1"/>
          <p:nvPr/>
        </p:nvSpPr>
        <p:spPr>
          <a:xfrm>
            <a:off x="4038600" y="62136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Natural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3226005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D8486-93FB-C61D-2F8A-E69D61DD3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864CCC6-9293-95FB-C62F-F93503158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25000"/>
          <a:stretch>
            <a:fillRect/>
          </a:stretch>
        </p:blipFill>
        <p:spPr>
          <a:xfrm>
            <a:off x="1524000" y="1372391"/>
            <a:ext cx="5334000" cy="41132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CC48D8-CEFB-2632-9C4A-2307C9AD8093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Width – 15.5”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B07375-7AAA-3E33-5E87-DCA89351FD2D}"/>
              </a:ext>
            </a:extLst>
          </p:cNvPr>
          <p:cNvSpPr txBox="1"/>
          <p:nvPr/>
        </p:nvSpPr>
        <p:spPr>
          <a:xfrm>
            <a:off x="4038600" y="62136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Natural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268720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29A4A1-7CCC-A467-DB02-436DF55DF1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817989"/>
            <a:ext cx="7162800" cy="32220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7E71C0F-5771-C9B5-EA89-26BDBE166F85}"/>
              </a:ext>
            </a:extLst>
          </p:cNvPr>
          <p:cNvSpPr txBox="1"/>
          <p:nvPr/>
        </p:nvSpPr>
        <p:spPr>
          <a:xfrm>
            <a:off x="3124200" y="60993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Height – 2”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3C03A0-B22A-7C9C-229D-CB6227197C25}"/>
              </a:ext>
            </a:extLst>
          </p:cNvPr>
          <p:cNvSpPr txBox="1"/>
          <p:nvPr/>
        </p:nvSpPr>
        <p:spPr>
          <a:xfrm>
            <a:off x="4038600" y="62136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Natural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553184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5C1CB-DF0C-D822-8F0F-408A75178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8438E7-6BC7-8B5B-3B9C-673B2DDD66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r="10834"/>
          <a:stretch>
            <a:fillRect/>
          </a:stretch>
        </p:blipFill>
        <p:spPr>
          <a:xfrm>
            <a:off x="152400" y="1372391"/>
            <a:ext cx="8001000" cy="41132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3EC554-BB1B-AB89-EA0B-E79C3E93DE48}"/>
              </a:ext>
            </a:extLst>
          </p:cNvPr>
          <p:cNvSpPr txBox="1"/>
          <p:nvPr/>
        </p:nvSpPr>
        <p:spPr>
          <a:xfrm>
            <a:off x="4038600" y="62136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Natural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3650144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8FD0BB-06F6-4339-3966-A982AC94A3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r="23333"/>
          <a:stretch>
            <a:fillRect/>
          </a:stretch>
        </p:blipFill>
        <p:spPr>
          <a:xfrm>
            <a:off x="762000" y="1372391"/>
            <a:ext cx="6248400" cy="41132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C963E0-6C97-1773-97A0-5D17C7A756A0}"/>
              </a:ext>
            </a:extLst>
          </p:cNvPr>
          <p:cNvSpPr txBox="1"/>
          <p:nvPr/>
        </p:nvSpPr>
        <p:spPr>
          <a:xfrm>
            <a:off x="6907162" y="17238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Size – 20”x30”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F81447-1EAB-5950-09AF-7FFDDC169DF9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Length – 20.5”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D0E1A5-A8C1-92BD-586F-20FB0050480C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Silver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83665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4DAEC-76FC-BCF2-3BA1-2EC232C2B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33B009-CB68-81B0-C8CD-AEFB28A8E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27500"/>
          <a:stretch>
            <a:fillRect/>
          </a:stretch>
        </p:blipFill>
        <p:spPr>
          <a:xfrm>
            <a:off x="1524000" y="1372391"/>
            <a:ext cx="5105400" cy="41132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034CB8-AB6B-31C5-568B-5B10947B2ADF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Width – 15.5”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ADAB47-05EF-0C88-B703-16CA1E7B98DD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Silver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9158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941900-5D3A-251D-F33A-ED6A47877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00851"/>
            <a:ext cx="7239000" cy="32562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E7BAE6-DA43-8D3F-781D-362E02ED2265}"/>
              </a:ext>
            </a:extLst>
          </p:cNvPr>
          <p:cNvSpPr txBox="1"/>
          <p:nvPr/>
        </p:nvSpPr>
        <p:spPr>
          <a:xfrm>
            <a:off x="3124200" y="60993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Height – 2”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635282-2750-1948-D819-7A5AF8C965E2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Silver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863207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F6ACC0-EEBF-FC48-2C2E-70EBF961A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3" r="18333"/>
          <a:stretch>
            <a:fillRect/>
          </a:stretch>
        </p:blipFill>
        <p:spPr>
          <a:xfrm>
            <a:off x="1562100" y="1600200"/>
            <a:ext cx="6019800" cy="41132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C12E8C8-A7F7-6DA0-11DE-143935700ADD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Silver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874042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E4A46-9B1F-BD1D-0E64-3E64EAC03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DF583B0-064C-7342-A19E-96A06E0A42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18333"/>
          <a:stretch>
            <a:fillRect/>
          </a:stretch>
        </p:blipFill>
        <p:spPr>
          <a:xfrm>
            <a:off x="685800" y="1372391"/>
            <a:ext cx="6781800" cy="41132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E7D5AC-A115-B34C-FCE6-F995C0659C0B}"/>
              </a:ext>
            </a:extLst>
          </p:cNvPr>
          <p:cNvSpPr txBox="1"/>
          <p:nvPr/>
        </p:nvSpPr>
        <p:spPr>
          <a:xfrm>
            <a:off x="6907162" y="17238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Size – 20”x30”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D23AD-E99F-A349-4357-EB392228FFFB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Length – 20.5”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B9468D-EC7D-F32B-7762-448B8CABD0E6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White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54021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DC309D0-5B7C-32DE-3AB8-C1C2C4FFFB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r="24167"/>
          <a:stretch>
            <a:fillRect/>
          </a:stretch>
        </p:blipFill>
        <p:spPr>
          <a:xfrm>
            <a:off x="1676400" y="1372391"/>
            <a:ext cx="5257800" cy="41132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3A604C5-6CBD-7155-EF9F-5000E113DDB9}"/>
              </a:ext>
            </a:extLst>
          </p:cNvPr>
          <p:cNvSpPr txBox="1"/>
          <p:nvPr/>
        </p:nvSpPr>
        <p:spPr>
          <a:xfrm>
            <a:off x="2971800" y="59469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Width – 15.5”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561207-7909-1E76-B4EA-8A7204FD27E3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White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3212163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CD366D2-88DD-DF7D-B52A-EEE43EA52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00200"/>
            <a:ext cx="6400800" cy="28792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89FDD8-851B-6F7D-A39F-377C0316EDDE}"/>
              </a:ext>
            </a:extLst>
          </p:cNvPr>
          <p:cNvSpPr txBox="1"/>
          <p:nvPr/>
        </p:nvSpPr>
        <p:spPr>
          <a:xfrm>
            <a:off x="3124200" y="6099356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Height – 2”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FC7D8F-9EFA-CAAF-2EA7-8C68CA9B7FC5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White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396064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1840F-5326-A355-7285-9CAC8CB98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668224F-8910-1A5F-C3D8-72460CFA0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r="5833"/>
          <a:stretch>
            <a:fillRect/>
          </a:stretch>
        </p:blipFill>
        <p:spPr>
          <a:xfrm>
            <a:off x="609600" y="1373182"/>
            <a:ext cx="8001000" cy="41132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CB0666-43FA-890D-B0F4-CCCF82570C20}"/>
              </a:ext>
            </a:extLst>
          </p:cNvPr>
          <p:cNvSpPr txBox="1"/>
          <p:nvPr/>
        </p:nvSpPr>
        <p:spPr>
          <a:xfrm>
            <a:off x="4038600" y="62136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Color - White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62577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205</Words>
  <Application>Microsoft Office PowerPoint</Application>
  <PresentationFormat>On-screen Show (4:3)</PresentationFormat>
  <Paragraphs>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singh</dc:creator>
  <cp:lastModifiedBy>Pitkamal Mishra</cp:lastModifiedBy>
  <cp:revision>17</cp:revision>
  <dcterms:created xsi:type="dcterms:W3CDTF">2023-08-29T14:31:50Z</dcterms:created>
  <dcterms:modified xsi:type="dcterms:W3CDTF">2025-08-22T06:07:09Z</dcterms:modified>
</cp:coreProperties>
</file>